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4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SOCIAL STUDIES</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SOCIAL STUDIES</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FOURTH GRADE SOCIAL STUDIES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FOURTH GRADE SOCIAL STUDIES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possible origins of American Indian groups in Texas and North America.[4.1A]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causes, major events, and effects of the Texas Revolution, including the Battle of the Alamo, the Texas Declaration of Independence, the Runaway Scrape, and the Battle of San Jacinto.[4.3A]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summarize the significant contributions of individuals such as </a:t>
            </a:r>
            <a:r>
              <a:rPr lang="en-US" dirty="0" err="1" smtClean="0"/>
              <a:t>Texians</a:t>
            </a:r>
            <a:r>
              <a:rPr lang="en-US" dirty="0" smtClean="0"/>
              <a:t> William B. Travis, James Bowie, David Crockett, George Childress, and Sidney Sherman; </a:t>
            </a:r>
            <a:r>
              <a:rPr lang="en-US" dirty="0" err="1" smtClean="0"/>
              <a:t>Tejanos</a:t>
            </a:r>
            <a:r>
              <a:rPr lang="en-US" dirty="0" smtClean="0"/>
              <a:t> Juan Antonio Padilla, Carlos Espalier, Juan N. </a:t>
            </a:r>
            <a:r>
              <a:rPr lang="en-US" dirty="0" err="1" smtClean="0"/>
              <a:t>Seguín</a:t>
            </a:r>
            <a:r>
              <a:rPr lang="en-US" dirty="0" smtClean="0"/>
              <a:t>, </a:t>
            </a:r>
            <a:r>
              <a:rPr lang="en-US" dirty="0" err="1" smtClean="0"/>
              <a:t>Plácido</a:t>
            </a:r>
            <a:r>
              <a:rPr lang="en-US" dirty="0" smtClean="0"/>
              <a:t> Benavides, and José Francisco Ruiz; Mexicans Antonio </a:t>
            </a:r>
            <a:r>
              <a:rPr lang="en-US" dirty="0" err="1" smtClean="0"/>
              <a:t>López</a:t>
            </a:r>
            <a:r>
              <a:rPr lang="en-US" dirty="0" smtClean="0"/>
              <a:t> de Santa Anna and Vicente </a:t>
            </a:r>
            <a:r>
              <a:rPr lang="en-US" dirty="0" err="1" smtClean="0"/>
              <a:t>Filisola</a:t>
            </a:r>
            <a:r>
              <a:rPr lang="en-US" dirty="0" smtClean="0"/>
              <a:t>; and non-combatants Susanna Dickinson and Enrique Esparza.[4.3B]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leaders important to the founding of Texas as a republic and state, including José Antonio Navarro, Sam Houston, Mirabeau Lamar, and Anson Jones.[4.3C]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successes, problems, and organizations of the Republic of Texas such as the establishment of a constitution, economic struggles, relations with American Indians, and the Texas Rangers.[4.3D]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events that led to the annexation of Texas to the United States, including the impact of the U.S.-Mexican War.[4.3E]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impact of the Civil War and Reconstruction on Texas.[4.4A]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growth, development, and impact of the cattle industry, including contributions made by Charles Goodnight, Richard King, and Lizzie Johnson.[4.4B]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impact of railroads on life in Texas, including changes to cities and major industries.[4.4C]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examine the effects upon American Indian life resulting from changes in Texas, including the Red River War, building of U.S. forts and railroads, and loss of buffalo.[4.4D]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the impact of various issues and events on life in Texas such as urbanization, increased use of oil and gas, the Great Depression, the Dust Bowl, and World War II.[4.5A]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American Indian groups in Texas and North America before European exploration such as the Lipan Apache, </a:t>
            </a:r>
            <a:r>
              <a:rPr lang="en-US" dirty="0" err="1" smtClean="0"/>
              <a:t>Karankawa</a:t>
            </a:r>
            <a:r>
              <a:rPr lang="en-US" dirty="0" smtClean="0"/>
              <a:t>, Caddo, and </a:t>
            </a:r>
            <a:r>
              <a:rPr lang="en-US" dirty="0" err="1" smtClean="0"/>
              <a:t>Jumano</a:t>
            </a:r>
            <a:r>
              <a:rPr lang="en-US" dirty="0" smtClean="0"/>
              <a:t>.[4.1B]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development and impact of the oil and gas industry upon industrialization and urbanization in Texas, including important places and people such as </a:t>
            </a:r>
            <a:r>
              <a:rPr lang="en-US" dirty="0" err="1" smtClean="0"/>
              <a:t>Spindletop</a:t>
            </a:r>
            <a:r>
              <a:rPr lang="en-US" dirty="0" smtClean="0"/>
              <a:t> and </a:t>
            </a:r>
            <a:r>
              <a:rPr lang="en-US" dirty="0" err="1" smtClean="0"/>
              <a:t>Pattillo</a:t>
            </a:r>
            <a:r>
              <a:rPr lang="en-US" dirty="0" smtClean="0"/>
              <a:t> Higgins.[4.5B]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accomplishments of notable individuals such as John Tower, Scott Joplin, </a:t>
            </a:r>
            <a:r>
              <a:rPr lang="en-US" dirty="0" err="1" smtClean="0"/>
              <a:t>Audie</a:t>
            </a:r>
            <a:r>
              <a:rPr lang="en-US" dirty="0" smtClean="0"/>
              <a:t> Murphy, </a:t>
            </a:r>
            <a:r>
              <a:rPr lang="en-US" dirty="0" err="1" smtClean="0"/>
              <a:t>Cleto</a:t>
            </a:r>
            <a:r>
              <a:rPr lang="en-US" dirty="0" smtClean="0"/>
              <a:t> </a:t>
            </a:r>
            <a:r>
              <a:rPr lang="en-US" dirty="0" err="1" smtClean="0"/>
              <a:t>Rodríguez</a:t>
            </a:r>
            <a:r>
              <a:rPr lang="en-US" dirty="0" smtClean="0"/>
              <a:t>, Stanley Marcus, Bessie Coleman, Raul A. Gonzalez Jr., and other local notable individuals.[4.5C]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geographic tools, including grid systems, legends, symbols, scales, and compass roses, to construct and interpret maps.[4.6A]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translate geographic data, population distribution, and natural resources into a variety of formats such as graphs and maps.[4.6B]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a variety of regions in Texas and the United States such as political, population, and economic regions that result from patterns of human activity.[4.7A]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locate, and compare the geographic regions of Texas (Mountains and Basins, Great Plains, North Central Plains, Coastal Plains), including their landforms, climate, and vegetation.[4.7B]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geographic regions of Texas (Mountains and Basins, Great Plains, North Central Plains, Coastal Plains) with regions of the United States and other parts of the world.[4.7C]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and explain clusters and patterns of settlement in Texas at different time periods such as prior to the Texas Revolution, after the building of the railroads, and following World War II.[4.8A]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and explain the location and distribution of various towns and cities in Texas, past and present.[4.8B]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geographic factors such as landforms and climate that influence patterns of settlement and the distribution of population in Texas, past and present.[4.8C]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regions in which American Indians lived and identify American Indian groups remaining in Texas such as the Ysleta Del Sur Pueblo, Alabama-Coushatta, and Kickapoo.[4.1C]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ways people have adapted to and modified their environment in Texas, past and present, such as timber clearing, agricultural production, wetlands drainage, energy production, and construction of dams.[4.9A]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reasons why people have adapted to and modified their environment in Texas, past and present, such as the use of natural resources to meet basic needs, facilitate transportation, and enhance recreational activities.[4.9B]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compare the positive and negative consequences of human modification of the environment in Texas, past and present, both governmental and private, such as economic development and the impact on habitats and wildlife as well as air and water quality.[4.9C]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economic activities various early American Indian groups in Texas and North America used to meet their needs and wants such as farming, trading, and hunting.[4.10A]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economic activities early immigrants to Texas used to meet their needs and wants.[4.10B]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development of the free enterprise system in Texas.[4.11A]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the free enterprise system works, including supply and demand.[4.11B]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give examples of the benefits of the free enterprise system such as choice and opportunity.[4.11C]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explain how people in different regions of Texas earn their living, past and present, through a subsistence economy and providing goods and services.[4.12A]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geographic factors such as climate, transportation, and natural resources have influenced the location of economic activities in Texas.[4.12B]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ways of life of American Indian groups in Texas and North America before European exploration.[4.1D]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effects of exploration, immigration, migration, and limited resources on the economic development and growth of Texas.[4.12C]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impact of mass production, specialization, and division of labor on the economic growth of Texas.[4.12D]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developments in transportation and communication have influenced economic activities in Texas.[4.12E]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American ideas about progress and equality of opportunity on the economic development and growth of Texas.[4.12F]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ways in which technological changes in areas such as transportation and communication have resulted in increased interdependence among Texas, the United States, and the world.[4.13A]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oil and gas, agricultural, and technological products of Texas that are purchased to meet needs in the United States and around the world.[4.13B]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Texans meet some of their needs through the purchase of products from the United States and the rest of the world.[4.13C]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how various American Indian groups such as the Caddo and the Comanche governed themselves.[4.14A]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compare characteristics of the Spanish colonial government and the early Mexican governments and their influence on inhabitants of Texas.[4.14B]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purposes and explain the importance of the Texas Declaration of Independence, the Texas Constitution, and other documents such as the </a:t>
            </a:r>
            <a:r>
              <a:rPr lang="en-US" dirty="0" err="1" smtClean="0"/>
              <a:t>Meusebach</a:t>
            </a:r>
            <a:r>
              <a:rPr lang="en-US" dirty="0" smtClean="0"/>
              <a:t>-Comanche Treaty.[4.15A]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summarize motivations for European exploration and settlement of Texas, including economic opportunity, competition, and the desire for expansion.[4.2A]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explain the basic functions of the three branches of government according to the Texas Constitution.[4.15B]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intent, meaning, and importance of the Declaration of Independence, the U.S. Constitution, and the Bill of Rights (Celebrate Freedom Week).[4.15C]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explain the meaning of various patriotic symbols and landmarks of Texas, including the six flags that flew over Texas, the San Jacinto Monument, the Alamo, and various missions.[4.16A]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sing or recite "Texas, Our Texas".[4.16B]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recite and explain the meaning of the Pledge to the Texas Flag.[4.16C]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origins and significance of state celebrations such as Texas Independence Day and </a:t>
            </a:r>
            <a:r>
              <a:rPr lang="en-US" dirty="0" err="1" smtClean="0"/>
              <a:t>Juneteenth</a:t>
            </a:r>
            <a:r>
              <a:rPr lang="en-US" dirty="0" smtClean="0"/>
              <a:t>.[4.16D]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important individuals who have participated voluntarily in civic affairs at state and local levels such as Adina de Zavala and Clara Driscoll.[4.17A]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how individuals can participate voluntarily in civic affairs at state and local levels through activities such as holding public officials to their word, writing letters, and participating in historic preservation and service projects.[4.17B]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duty of the individual in state and local elections such as being informed and voting.[4.17C]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the importance of historical figures and important individuals who modeled active participation in the democratic process such as Sam Houston, Barbara Jordan, Lorenzo de Zavala, Ann Richards, Sam Rayburn, Henry B. </a:t>
            </a:r>
            <a:r>
              <a:rPr lang="en-US" dirty="0" err="1" smtClean="0"/>
              <a:t>González</a:t>
            </a:r>
            <a:r>
              <a:rPr lang="en-US" dirty="0" smtClean="0"/>
              <a:t>, James A. Baker III, Wallace Jefferson, and other local individuals.[4.17D]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accomplishments and explain the impact of significant explorers, including </a:t>
            </a:r>
            <a:r>
              <a:rPr lang="en-US" dirty="0" err="1" smtClean="0"/>
              <a:t>Cabeza</a:t>
            </a:r>
            <a:r>
              <a:rPr lang="en-US" dirty="0" smtClean="0"/>
              <a:t> de </a:t>
            </a:r>
            <a:r>
              <a:rPr lang="en-US" dirty="0" err="1" smtClean="0"/>
              <a:t>Vaca</a:t>
            </a:r>
            <a:r>
              <a:rPr lang="en-US" dirty="0" smtClean="0"/>
              <a:t>; Francisco Coronado; and René Robert </a:t>
            </a:r>
            <a:r>
              <a:rPr lang="en-US" dirty="0" err="1" smtClean="0"/>
              <a:t>Cavelier</a:t>
            </a:r>
            <a:r>
              <a:rPr lang="en-US" dirty="0" smtClean="0"/>
              <a:t>, </a:t>
            </a:r>
            <a:r>
              <a:rPr lang="en-US" dirty="0" err="1" smtClean="0"/>
              <a:t>Sieur</a:t>
            </a:r>
            <a:r>
              <a:rPr lang="en-US" dirty="0" smtClean="0"/>
              <a:t> de la Salle, on the settlement of Texas.[4.2B]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to contact elected and appointed leaders in state and local governments.[4.17E]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leaders in state, local, and national governments, including the governor, local members of the Texas Legislature, the local mayor, U.S. senators, local U.S. representatives, and Texans who have been president of the United States.[4.18A]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leadership qualities of state and local leaders, past and present.[4.18B]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similarities and differences among various racial, ethnic, and religious groups in Texas.[4.19A]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customs, celebrations, and traditions of various cultural, regional, and local groups in Texas such as </a:t>
            </a:r>
            <a:r>
              <a:rPr lang="en-US" dirty="0" err="1" smtClean="0"/>
              <a:t>Cinco</a:t>
            </a:r>
            <a:r>
              <a:rPr lang="en-US" dirty="0" smtClean="0"/>
              <a:t> de Mayo, Oktoberfest, the Strawberry Festival, and Fiesta San Antonio.[4.19B]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summarize the contributions of people of various racial, ethnic, and religious groups in the development of Texas such as Lydia Mendoza, </a:t>
            </a:r>
            <a:r>
              <a:rPr lang="en-US" dirty="0" err="1" smtClean="0"/>
              <a:t>Chelo</a:t>
            </a:r>
            <a:r>
              <a:rPr lang="en-US" dirty="0" smtClean="0"/>
              <a:t> Silva, and Julius Lorenzo Cobb Bledsoe.[4.19C]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famous inventors and scientists such as Gail Borden, Joseph Glidden, Michael </a:t>
            </a:r>
            <a:r>
              <a:rPr lang="en-US" dirty="0" err="1" smtClean="0"/>
              <a:t>DeBakey</a:t>
            </a:r>
            <a:r>
              <a:rPr lang="en-US" dirty="0" smtClean="0"/>
              <a:t>, and Millie Hughes-</a:t>
            </a:r>
            <a:r>
              <a:rPr lang="en-US" dirty="0" err="1" smtClean="0"/>
              <a:t>Fulford</a:t>
            </a:r>
            <a:r>
              <a:rPr lang="en-US" dirty="0" smtClean="0"/>
              <a:t> and their contributions.[4.20A]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how scientific discoveries and innovations such as in aerospace, agriculture, energy, and technology have benefited individuals, businesses, and society in Texas.[4.20B]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predict how future scientific discoveries and technological innovations might affect life in Texas.[4.20C]</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when, where, and why the Spanish established settlements and Catholic missions in Texas as well as important individuals such as José de </a:t>
            </a:r>
            <a:r>
              <a:rPr lang="en-US" dirty="0" err="1" smtClean="0"/>
              <a:t>Escandón</a:t>
            </a:r>
            <a:r>
              <a:rPr lang="en-US" dirty="0" smtClean="0"/>
              <a:t>.[4.2C]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Texas' role in the Mexican War of Independence and the war's impact on the development of Texas.[4.2D]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accomplishments and explain the economic motivations and impact of significant </a:t>
            </a:r>
            <a:r>
              <a:rPr lang="en-US" dirty="0" err="1" smtClean="0"/>
              <a:t>empresarios</a:t>
            </a:r>
            <a:r>
              <a:rPr lang="en-US" dirty="0" smtClean="0"/>
              <a:t>, including Stephen F. Austin and </a:t>
            </a:r>
            <a:r>
              <a:rPr lang="en-US" dirty="0" err="1" smtClean="0"/>
              <a:t>Martín</a:t>
            </a:r>
            <a:r>
              <a:rPr lang="en-US" dirty="0" smtClean="0"/>
              <a:t> de León, on the settlement of Texas.[4.2E]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FOURTH GRADE SOCIAL STUDIES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2320</Words>
  <Application>Microsoft Office PowerPoint</Application>
  <PresentationFormat>On-screen Show (4:3)</PresentationFormat>
  <Paragraphs>205</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12</cp:revision>
  <dcterms:created xsi:type="dcterms:W3CDTF">2014-10-20T16:17:28Z</dcterms:created>
  <dcterms:modified xsi:type="dcterms:W3CDTF">2014-11-12T20:15:40Z</dcterms:modified>
</cp:coreProperties>
</file>